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7556500" cy="10693400"/>
  <p:notesSz cx="6858000" cy="9144000"/>
  <p:embeddedFontLst>
    <p:embeddedFont>
      <p:font typeface="Metropolis 1" charset="1" panose="00000500000000000000"/>
      <p:regular r:id="rId9"/>
    </p:embeddedFont>
    <p:embeddedFont>
      <p:font typeface="Metropolis 1 Bold" charset="1" panose="00000800000000000000"/>
      <p:regular r:id="rId10"/>
    </p:embeddedFont>
    <p:embeddedFont>
      <p:font typeface="Metropolis 1 Italics" charset="1" panose="00000500000000000000"/>
      <p:regular r:id="rId11"/>
    </p:embeddedFont>
    <p:embeddedFont>
      <p:font typeface="Metropolis 1 Ultra-Bold" charset="1" panose="00000900000000000000"/>
      <p:regular r:id="rId12"/>
    </p:embeddedFont>
    <p:embeddedFont>
      <p:font typeface="Kiwi Maru 1" charset="1" panose="00000500000000000000"/>
      <p:regular r:id="rId13"/>
    </p:embeddedFont>
    <p:embeddedFont>
      <p:font typeface="Metropolis 2 Semi-Bold" charset="1" panose="00000700000000000000"/>
      <p:regular r:id="rId14"/>
    </p:embeddedFont>
    <p:embeddedFont>
      <p:font typeface="Metropolis 1 Semi-Bold" charset="1" panose="00000700000000000000"/>
      <p:regular r:id="rId15"/>
    </p:embeddedFont>
    <p:embeddedFont>
      <p:font typeface="Kiwi Maru 2 Medium" charset="1" panose="000005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png" Type="http://schemas.openxmlformats.org/officeDocument/2006/relationships/image"/><Relationship Id="rId12" Target="../media/image10.png" Type="http://schemas.openxmlformats.org/officeDocument/2006/relationships/image"/><Relationship Id="rId13" Target="../media/image11.png" Type="http://schemas.openxmlformats.org/officeDocument/2006/relationships/image"/><Relationship Id="rId14" Target="../media/image12.png" Type="http://schemas.openxmlformats.org/officeDocument/2006/relationships/image"/><Relationship Id="rId15" Target="../media/image14.jpeg" Type="http://schemas.openxmlformats.org/officeDocument/2006/relationships/image"/><Relationship Id="rId16" Target="../media/image15.png" Type="http://schemas.openxmlformats.org/officeDocument/2006/relationships/image"/><Relationship Id="rId17" Target="../media/image16.jpeg" Type="http://schemas.openxmlformats.org/officeDocument/2006/relationships/image"/><Relationship Id="rId18" Target="../media/image17.png" Type="http://schemas.openxmlformats.org/officeDocument/2006/relationships/image"/><Relationship Id="rId2" Target="../media/image13.pn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5.png" Type="http://schemas.openxmlformats.org/officeDocument/2006/relationships/image"/><Relationship Id="rId7" Target="../media/image4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12" Target="../media/image12.png" Type="http://schemas.openxmlformats.org/officeDocument/2006/relationships/image"/><Relationship Id="rId13" Target="https://court-circlic.fr" TargetMode="External" Type="http://schemas.openxmlformats.org/officeDocument/2006/relationships/hyperlink"/><Relationship Id="rId14" Target="https://court-circlic.fr" TargetMode="External" Type="http://schemas.openxmlformats.org/officeDocument/2006/relationships/hyperlink"/><Relationship Id="rId15" Target="https://court-circlic.fr" TargetMode="External" Type="http://schemas.openxmlformats.org/officeDocument/2006/relationships/hyperlink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4.png" Type="http://schemas.openxmlformats.org/officeDocument/2006/relationships/image"/><Relationship Id="rId6" Target="../media/image21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653208" y="9218886"/>
            <a:ext cx="2253584" cy="631376"/>
          </a:xfrm>
          <a:custGeom>
            <a:avLst/>
            <a:gdLst/>
            <a:ahLst/>
            <a:cxnLst/>
            <a:rect r="r" b="b" t="t" l="l"/>
            <a:pathLst>
              <a:path h="631376" w="2253584">
                <a:moveTo>
                  <a:pt x="0" y="0"/>
                </a:moveTo>
                <a:lnTo>
                  <a:pt x="2253584" y="0"/>
                </a:lnTo>
                <a:lnTo>
                  <a:pt x="2253584" y="631375"/>
                </a:lnTo>
                <a:lnTo>
                  <a:pt x="0" y="6313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0906" y="3305764"/>
            <a:ext cx="1113119" cy="1113119"/>
          </a:xfrm>
          <a:custGeom>
            <a:avLst/>
            <a:gdLst/>
            <a:ahLst/>
            <a:cxnLst/>
            <a:rect r="r" b="b" t="t" l="l"/>
            <a:pathLst>
              <a:path h="1113119" w="1113119">
                <a:moveTo>
                  <a:pt x="0" y="0"/>
                </a:moveTo>
                <a:lnTo>
                  <a:pt x="1113119" y="0"/>
                </a:lnTo>
                <a:lnTo>
                  <a:pt x="1113119" y="1113119"/>
                </a:lnTo>
                <a:lnTo>
                  <a:pt x="0" y="11131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16627" y="7987089"/>
            <a:ext cx="1741223" cy="1741223"/>
          </a:xfrm>
          <a:custGeom>
            <a:avLst/>
            <a:gdLst/>
            <a:ahLst/>
            <a:cxnLst/>
            <a:rect r="r" b="b" t="t" l="l"/>
            <a:pathLst>
              <a:path h="1741223" w="1741223">
                <a:moveTo>
                  <a:pt x="0" y="0"/>
                </a:moveTo>
                <a:lnTo>
                  <a:pt x="1741224" y="0"/>
                </a:lnTo>
                <a:lnTo>
                  <a:pt x="1741224" y="1741223"/>
                </a:lnTo>
                <a:lnTo>
                  <a:pt x="0" y="1741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188014" y="1985488"/>
            <a:ext cx="5183972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Les ateliers de dons et réemploi ce sont </a:t>
            </a:r>
            <a:r>
              <a:rPr lang="en-US" b="true" sz="1799">
                <a:solidFill>
                  <a:srgbClr val="000000"/>
                </a:solidFill>
                <a:latin typeface="Metropolis 1 Bold"/>
                <a:ea typeface="Metropolis 1 Bold"/>
                <a:cs typeface="Metropolis 1 Bold"/>
                <a:sym typeface="Metropolis 1 Bold"/>
              </a:rPr>
              <a:t>deux ateliers d’une demi-journée</a:t>
            </a:r>
            <a:r>
              <a:rPr lang="en-US" sz="1799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, ouverts à tous et toutes, même aux débutantEs...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044634" y="833893"/>
            <a:ext cx="1301221" cy="1301221"/>
          </a:xfrm>
          <a:custGeom>
            <a:avLst/>
            <a:gdLst/>
            <a:ahLst/>
            <a:cxnLst/>
            <a:rect r="r" b="b" t="t" l="l"/>
            <a:pathLst>
              <a:path h="1301221" w="1301221">
                <a:moveTo>
                  <a:pt x="0" y="0"/>
                </a:moveTo>
                <a:lnTo>
                  <a:pt x="1301221" y="0"/>
                </a:lnTo>
                <a:lnTo>
                  <a:pt x="1301221" y="1301221"/>
                </a:lnTo>
                <a:lnTo>
                  <a:pt x="0" y="1301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5472771" y="6659840"/>
            <a:ext cx="1222473" cy="1222473"/>
          </a:xfrm>
          <a:custGeom>
            <a:avLst/>
            <a:gdLst/>
            <a:ahLst/>
            <a:cxnLst/>
            <a:rect r="r" b="b" t="t" l="l"/>
            <a:pathLst>
              <a:path h="1222473" w="1222473">
                <a:moveTo>
                  <a:pt x="1222473" y="0"/>
                </a:moveTo>
                <a:lnTo>
                  <a:pt x="0" y="0"/>
                </a:lnTo>
                <a:lnTo>
                  <a:pt x="0" y="1222474"/>
                </a:lnTo>
                <a:lnTo>
                  <a:pt x="1222473" y="1222474"/>
                </a:lnTo>
                <a:lnTo>
                  <a:pt x="1222473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99768" y="9025016"/>
            <a:ext cx="1518952" cy="1518952"/>
          </a:xfrm>
          <a:custGeom>
            <a:avLst/>
            <a:gdLst/>
            <a:ahLst/>
            <a:cxnLst/>
            <a:rect r="r" b="b" t="t" l="l"/>
            <a:pathLst>
              <a:path h="1518952" w="1518952">
                <a:moveTo>
                  <a:pt x="0" y="0"/>
                </a:moveTo>
                <a:lnTo>
                  <a:pt x="1518952" y="0"/>
                </a:lnTo>
                <a:lnTo>
                  <a:pt x="1518952" y="1518952"/>
                </a:lnTo>
                <a:lnTo>
                  <a:pt x="0" y="15189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64045" y="10027446"/>
            <a:ext cx="5961646" cy="516522"/>
            <a:chOff x="0" y="0"/>
            <a:chExt cx="7948861" cy="68869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372482" y="11742"/>
              <a:ext cx="1224710" cy="600873"/>
            </a:xfrm>
            <a:custGeom>
              <a:avLst/>
              <a:gdLst/>
              <a:ahLst/>
              <a:cxnLst/>
              <a:rect r="r" b="b" t="t" l="l"/>
              <a:pathLst>
                <a:path h="600873" w="1224710">
                  <a:moveTo>
                    <a:pt x="0" y="0"/>
                  </a:moveTo>
                  <a:lnTo>
                    <a:pt x="1224709" y="0"/>
                  </a:lnTo>
                  <a:lnTo>
                    <a:pt x="1224709" y="600873"/>
                  </a:lnTo>
                  <a:lnTo>
                    <a:pt x="0" y="600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658460" y="25163"/>
              <a:ext cx="1882880" cy="587452"/>
            </a:xfrm>
            <a:custGeom>
              <a:avLst/>
              <a:gdLst/>
              <a:ahLst/>
              <a:cxnLst/>
              <a:rect r="r" b="b" t="t" l="l"/>
              <a:pathLst>
                <a:path h="587452" w="1882880">
                  <a:moveTo>
                    <a:pt x="0" y="0"/>
                  </a:moveTo>
                  <a:lnTo>
                    <a:pt x="1882879" y="0"/>
                  </a:lnTo>
                  <a:lnTo>
                    <a:pt x="1882879" y="587452"/>
                  </a:lnTo>
                  <a:lnTo>
                    <a:pt x="0" y="587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4729605" y="0"/>
              <a:ext cx="514226" cy="688696"/>
            </a:xfrm>
            <a:custGeom>
              <a:avLst/>
              <a:gdLst/>
              <a:ahLst/>
              <a:cxnLst/>
              <a:rect r="r" b="b" t="t" l="l"/>
              <a:pathLst>
                <a:path h="688696" w="514226">
                  <a:moveTo>
                    <a:pt x="0" y="0"/>
                  </a:moveTo>
                  <a:lnTo>
                    <a:pt x="514226" y="0"/>
                  </a:lnTo>
                  <a:lnTo>
                    <a:pt x="514226" y="688696"/>
                  </a:lnTo>
                  <a:lnTo>
                    <a:pt x="0" y="688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84274"/>
              <a:ext cx="1097792" cy="455809"/>
            </a:xfrm>
            <a:custGeom>
              <a:avLst/>
              <a:gdLst/>
              <a:ahLst/>
              <a:cxnLst/>
              <a:rect r="r" b="b" t="t" l="l"/>
              <a:pathLst>
                <a:path h="455809" w="1097792">
                  <a:moveTo>
                    <a:pt x="0" y="0"/>
                  </a:moveTo>
                  <a:lnTo>
                    <a:pt x="1097792" y="0"/>
                  </a:lnTo>
                  <a:lnTo>
                    <a:pt x="1097792" y="455809"/>
                  </a:lnTo>
                  <a:lnTo>
                    <a:pt x="0" y="455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5477906" y="10679"/>
              <a:ext cx="1097814" cy="564957"/>
            </a:xfrm>
            <a:custGeom>
              <a:avLst/>
              <a:gdLst/>
              <a:ahLst/>
              <a:cxnLst/>
              <a:rect r="r" b="b" t="t" l="l"/>
              <a:pathLst>
                <a:path h="564957" w="1097814">
                  <a:moveTo>
                    <a:pt x="0" y="0"/>
                  </a:moveTo>
                  <a:lnTo>
                    <a:pt x="1097814" y="0"/>
                  </a:lnTo>
                  <a:lnTo>
                    <a:pt x="1097814" y="564956"/>
                  </a:lnTo>
                  <a:lnTo>
                    <a:pt x="0" y="564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6585320" y="0"/>
              <a:ext cx="1363541" cy="681770"/>
            </a:xfrm>
            <a:custGeom>
              <a:avLst/>
              <a:gdLst/>
              <a:ahLst/>
              <a:cxnLst/>
              <a:rect r="r" b="b" t="t" l="l"/>
              <a:pathLst>
                <a:path h="681770" w="1363541">
                  <a:moveTo>
                    <a:pt x="0" y="0"/>
                  </a:moveTo>
                  <a:lnTo>
                    <a:pt x="1363541" y="0"/>
                  </a:lnTo>
                  <a:lnTo>
                    <a:pt x="1363541" y="681770"/>
                  </a:lnTo>
                  <a:lnTo>
                    <a:pt x="0" y="681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true" flipV="true" rot="0">
            <a:off x="117989" y="129226"/>
            <a:ext cx="1518952" cy="1518952"/>
          </a:xfrm>
          <a:custGeom>
            <a:avLst/>
            <a:gdLst/>
            <a:ahLst/>
            <a:cxnLst/>
            <a:rect r="r" b="b" t="t" l="l"/>
            <a:pathLst>
              <a:path h="1518952" w="1518952">
                <a:moveTo>
                  <a:pt x="1518953" y="1518952"/>
                </a:moveTo>
                <a:lnTo>
                  <a:pt x="0" y="1518952"/>
                </a:lnTo>
                <a:lnTo>
                  <a:pt x="0" y="0"/>
                </a:lnTo>
                <a:lnTo>
                  <a:pt x="1518953" y="0"/>
                </a:lnTo>
                <a:lnTo>
                  <a:pt x="1518953" y="1518952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2388301" y="4533913"/>
            <a:ext cx="2747762" cy="1393140"/>
            <a:chOff x="0" y="0"/>
            <a:chExt cx="984736" cy="49927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84736" cy="499270"/>
            </a:xfrm>
            <a:custGeom>
              <a:avLst/>
              <a:gdLst/>
              <a:ahLst/>
              <a:cxnLst/>
              <a:rect r="r" b="b" t="t" l="l"/>
              <a:pathLst>
                <a:path h="499270" w="984736">
                  <a:moveTo>
                    <a:pt x="0" y="0"/>
                  </a:moveTo>
                  <a:lnTo>
                    <a:pt x="984736" y="0"/>
                  </a:lnTo>
                  <a:lnTo>
                    <a:pt x="984736" y="499270"/>
                  </a:lnTo>
                  <a:lnTo>
                    <a:pt x="0" y="499270"/>
                  </a:lnTo>
                  <a:close/>
                </a:path>
              </a:pathLst>
            </a:custGeom>
            <a:solidFill>
              <a:srgbClr val="F786AA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984736" cy="546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000000"/>
                  </a:solidFill>
                  <a:latin typeface="Metropolis 1 Bold"/>
                  <a:ea typeface="Metropolis 1 Bold"/>
                  <a:cs typeface="Metropolis 1 Bold"/>
                  <a:sym typeface="Metropolis 1 Bold"/>
                </a:rPr>
                <a:t>VOTRE LOGO 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506025" y="3159678"/>
            <a:ext cx="4547949" cy="1259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...où les publics </a:t>
            </a:r>
            <a:r>
              <a:rPr lang="en-US" b="true" sz="1799">
                <a:solidFill>
                  <a:srgbClr val="000000"/>
                </a:solidFill>
                <a:latin typeface="Metropolis 1 Bold"/>
                <a:ea typeface="Metropolis 1 Bold"/>
                <a:cs typeface="Metropolis 1 Bold"/>
                <a:sym typeface="Metropolis 1 Bold"/>
              </a:rPr>
              <a:t>apprennent à faire des petites réparations</a:t>
            </a:r>
            <a:r>
              <a:rPr lang="en-US" sz="1799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 sur un ordinateur, à </a:t>
            </a:r>
            <a:r>
              <a:rPr lang="en-US" b="true" sz="1799">
                <a:solidFill>
                  <a:srgbClr val="000000"/>
                </a:solidFill>
                <a:latin typeface="Metropolis 1 Bold"/>
                <a:ea typeface="Metropolis 1 Bold"/>
                <a:cs typeface="Metropolis 1 Bold"/>
                <a:sym typeface="Metropolis 1 Bold"/>
              </a:rPr>
              <a:t>le configurer selon leurs besoins</a:t>
            </a:r>
            <a:r>
              <a:rPr lang="en-US" sz="1799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, et repartent avec gratuitement 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39928" y="8258766"/>
            <a:ext cx="4844509" cy="462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 i="true">
                <a:solidFill>
                  <a:srgbClr val="0C0C0C"/>
                </a:solidFill>
                <a:latin typeface="Metropolis 1 Italics"/>
                <a:ea typeface="Metropolis 1 Italics"/>
                <a:cs typeface="Metropolis 1 Italics"/>
                <a:sym typeface="Metropolis 1 Italics"/>
              </a:rPr>
              <a:t>Vous aussi vous souhaitez vous former pour animer des ateliers au sein de votre structure ?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85092" y="5994459"/>
            <a:ext cx="6589815" cy="666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1899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Pour connnaître la prochaine date d’atelier, contacter : 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2100888" y="8721046"/>
            <a:ext cx="3322588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Contactez-nous à bonjour@court-circlic.fr </a:t>
            </a:r>
          </a:p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 u="sng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www.court-circlic.fr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55259" y="647468"/>
            <a:ext cx="5449482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C0C0C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Que diriez vous d’</a:t>
            </a:r>
            <a:r>
              <a:rPr lang="en-US" sz="2100" b="true">
                <a:solidFill>
                  <a:srgbClr val="3495D5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équiper les publics</a:t>
            </a:r>
            <a:r>
              <a:rPr lang="en-US" sz="2100" b="true">
                <a:solidFill>
                  <a:srgbClr val="0C0C0C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 précaires d’</a:t>
            </a:r>
            <a:r>
              <a:rPr lang="en-US" sz="2100" b="true">
                <a:solidFill>
                  <a:srgbClr val="3495D5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ordinateurs</a:t>
            </a:r>
            <a:r>
              <a:rPr lang="en-US" sz="2100" b="true">
                <a:solidFill>
                  <a:srgbClr val="0C0C0C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 reconditionnés gratuitement ?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2388301" y="6489174"/>
            <a:ext cx="2747762" cy="1393140"/>
            <a:chOff x="0" y="0"/>
            <a:chExt cx="984736" cy="49927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84736" cy="499270"/>
            </a:xfrm>
            <a:custGeom>
              <a:avLst/>
              <a:gdLst/>
              <a:ahLst/>
              <a:cxnLst/>
              <a:rect r="r" b="b" t="t" l="l"/>
              <a:pathLst>
                <a:path h="499270" w="984736">
                  <a:moveTo>
                    <a:pt x="0" y="0"/>
                  </a:moveTo>
                  <a:lnTo>
                    <a:pt x="984736" y="0"/>
                  </a:lnTo>
                  <a:lnTo>
                    <a:pt x="984736" y="499270"/>
                  </a:lnTo>
                  <a:lnTo>
                    <a:pt x="0" y="499270"/>
                  </a:lnTo>
                  <a:close/>
                </a:path>
              </a:pathLst>
            </a:custGeom>
            <a:solidFill>
              <a:srgbClr val="F786AA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984736" cy="5468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39"/>
                </a:lnSpc>
              </a:pPr>
              <a:r>
                <a:rPr lang="en-US" b="true" sz="2099">
                  <a:solidFill>
                    <a:srgbClr val="000000"/>
                  </a:solidFill>
                  <a:latin typeface="Metropolis 1 Bold"/>
                  <a:ea typeface="Metropolis 1 Bold"/>
                  <a:cs typeface="Metropolis 1 Bold"/>
                  <a:sym typeface="Metropolis 1 Bold"/>
                </a:rPr>
                <a:t>Contact de votre structure (nom, adresse, tél, mail)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778985" cy="1778985"/>
          </a:xfrm>
          <a:custGeom>
            <a:avLst/>
            <a:gdLst/>
            <a:ahLst/>
            <a:cxnLst/>
            <a:rect r="r" b="b" t="t" l="l"/>
            <a:pathLst>
              <a:path h="1778985" w="1778985">
                <a:moveTo>
                  <a:pt x="0" y="0"/>
                </a:moveTo>
                <a:lnTo>
                  <a:pt x="1778985" y="0"/>
                </a:lnTo>
                <a:lnTo>
                  <a:pt x="1778985" y="1778985"/>
                </a:lnTo>
                <a:lnTo>
                  <a:pt x="0" y="17789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55717" y="7207816"/>
            <a:ext cx="2253584" cy="631376"/>
          </a:xfrm>
          <a:custGeom>
            <a:avLst/>
            <a:gdLst/>
            <a:ahLst/>
            <a:cxnLst/>
            <a:rect r="r" b="b" t="t" l="l"/>
            <a:pathLst>
              <a:path h="631376" w="2253584">
                <a:moveTo>
                  <a:pt x="0" y="0"/>
                </a:moveTo>
                <a:lnTo>
                  <a:pt x="2253584" y="0"/>
                </a:lnTo>
                <a:lnTo>
                  <a:pt x="2253584" y="631376"/>
                </a:lnTo>
                <a:lnTo>
                  <a:pt x="0" y="6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12081" y="2043612"/>
            <a:ext cx="6132973" cy="70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true">
                <a:solidFill>
                  <a:srgbClr val="0C0C0C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Que diriez vous d’</a:t>
            </a:r>
            <a:r>
              <a:rPr lang="en-US" sz="2000" b="true">
                <a:solidFill>
                  <a:srgbClr val="00CC69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équiper les publics</a:t>
            </a:r>
            <a:r>
              <a:rPr lang="en-US" sz="2000" b="true">
                <a:solidFill>
                  <a:srgbClr val="0C0C0C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 précaires d’</a:t>
            </a:r>
            <a:r>
              <a:rPr lang="en-US" sz="2000" b="true">
                <a:solidFill>
                  <a:srgbClr val="00CC69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ordinateurs</a:t>
            </a:r>
            <a:r>
              <a:rPr lang="en-US" sz="2000" b="true">
                <a:solidFill>
                  <a:srgbClr val="0C0C0C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 reconditionnés* gratuitement 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5076571" y="3224145"/>
            <a:ext cx="1113119" cy="1113119"/>
          </a:xfrm>
          <a:custGeom>
            <a:avLst/>
            <a:gdLst/>
            <a:ahLst/>
            <a:cxnLst/>
            <a:rect r="r" b="b" t="t" l="l"/>
            <a:pathLst>
              <a:path h="1113119" w="1113119">
                <a:moveTo>
                  <a:pt x="0" y="0"/>
                </a:moveTo>
                <a:lnTo>
                  <a:pt x="1113119" y="0"/>
                </a:lnTo>
                <a:lnTo>
                  <a:pt x="1113119" y="1113120"/>
                </a:lnTo>
                <a:lnTo>
                  <a:pt x="0" y="1113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43406" y="5863110"/>
            <a:ext cx="1976082" cy="1976082"/>
          </a:xfrm>
          <a:custGeom>
            <a:avLst/>
            <a:gdLst/>
            <a:ahLst/>
            <a:cxnLst/>
            <a:rect r="r" b="b" t="t" l="l"/>
            <a:pathLst>
              <a:path h="1976082" w="1976082">
                <a:moveTo>
                  <a:pt x="0" y="0"/>
                </a:moveTo>
                <a:lnTo>
                  <a:pt x="1976082" y="0"/>
                </a:lnTo>
                <a:lnTo>
                  <a:pt x="1976082" y="1976082"/>
                </a:lnTo>
                <a:lnTo>
                  <a:pt x="0" y="19760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2896029" y="5519129"/>
            <a:ext cx="1572960" cy="1572960"/>
          </a:xfrm>
          <a:custGeom>
            <a:avLst/>
            <a:gdLst/>
            <a:ahLst/>
            <a:cxnLst/>
            <a:rect r="r" b="b" t="t" l="l"/>
            <a:pathLst>
              <a:path h="1572960" w="1572960">
                <a:moveTo>
                  <a:pt x="0" y="0"/>
                </a:moveTo>
                <a:lnTo>
                  <a:pt x="1572960" y="0"/>
                </a:lnTo>
                <a:lnTo>
                  <a:pt x="1572960" y="1572961"/>
                </a:lnTo>
                <a:lnTo>
                  <a:pt x="0" y="15729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84872" y="4356315"/>
            <a:ext cx="4404818" cy="1108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b="true" sz="2099">
                <a:solidFill>
                  <a:srgbClr val="000000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Et, si cela se faisait lors d’un atelier</a:t>
            </a:r>
            <a:r>
              <a:rPr lang="en-US" b="true" sz="2099">
                <a:solidFill>
                  <a:srgbClr val="3495D5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 accessible même aux débutantEs ?</a:t>
            </a:r>
            <a:r>
              <a:rPr lang="en-US" b="true" sz="2099">
                <a:solidFill>
                  <a:srgbClr val="000000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 ?</a:t>
            </a:r>
          </a:p>
        </p:txBody>
      </p:sp>
      <p:sp>
        <p:nvSpPr>
          <p:cNvPr name="Freeform 9" id="9"/>
          <p:cNvSpPr/>
          <p:nvPr/>
        </p:nvSpPr>
        <p:spPr>
          <a:xfrm flipH="true" flipV="true" rot="-5400000">
            <a:off x="1312081" y="3085297"/>
            <a:ext cx="1572960" cy="1572960"/>
          </a:xfrm>
          <a:custGeom>
            <a:avLst/>
            <a:gdLst/>
            <a:ahLst/>
            <a:cxnLst/>
            <a:rect r="r" b="b" t="t" l="l"/>
            <a:pathLst>
              <a:path h="1572960" w="1572960">
                <a:moveTo>
                  <a:pt x="1572960" y="1572961"/>
                </a:moveTo>
                <a:lnTo>
                  <a:pt x="0" y="1572961"/>
                </a:lnTo>
                <a:lnTo>
                  <a:pt x="0" y="0"/>
                </a:lnTo>
                <a:lnTo>
                  <a:pt x="1572960" y="0"/>
                </a:lnTo>
                <a:lnTo>
                  <a:pt x="1572960" y="1572961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500733" y="504446"/>
            <a:ext cx="1326604" cy="1326604"/>
          </a:xfrm>
          <a:custGeom>
            <a:avLst/>
            <a:gdLst/>
            <a:ahLst/>
            <a:cxnLst/>
            <a:rect r="r" b="b" t="t" l="l"/>
            <a:pathLst>
              <a:path h="1326604" w="1326604">
                <a:moveTo>
                  <a:pt x="0" y="0"/>
                </a:moveTo>
                <a:lnTo>
                  <a:pt x="1326604" y="0"/>
                </a:lnTo>
                <a:lnTo>
                  <a:pt x="1326604" y="1326604"/>
                </a:lnTo>
                <a:lnTo>
                  <a:pt x="0" y="13266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5888980" y="1167748"/>
            <a:ext cx="1222473" cy="1222473"/>
          </a:xfrm>
          <a:custGeom>
            <a:avLst/>
            <a:gdLst/>
            <a:ahLst/>
            <a:cxnLst/>
            <a:rect r="r" b="b" t="t" l="l"/>
            <a:pathLst>
              <a:path h="1222473" w="1222473">
                <a:moveTo>
                  <a:pt x="1222474" y="0"/>
                </a:moveTo>
                <a:lnTo>
                  <a:pt x="0" y="0"/>
                </a:lnTo>
                <a:lnTo>
                  <a:pt x="0" y="1222474"/>
                </a:lnTo>
                <a:lnTo>
                  <a:pt x="1222474" y="1222474"/>
                </a:lnTo>
                <a:lnTo>
                  <a:pt x="1222474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41048" y="9173048"/>
            <a:ext cx="1518952" cy="1518952"/>
          </a:xfrm>
          <a:custGeom>
            <a:avLst/>
            <a:gdLst/>
            <a:ahLst/>
            <a:cxnLst/>
            <a:rect r="r" b="b" t="t" l="l"/>
            <a:pathLst>
              <a:path h="1518952" w="1518952">
                <a:moveTo>
                  <a:pt x="0" y="0"/>
                </a:moveTo>
                <a:lnTo>
                  <a:pt x="1518952" y="0"/>
                </a:lnTo>
                <a:lnTo>
                  <a:pt x="1518952" y="1518952"/>
                </a:lnTo>
                <a:lnTo>
                  <a:pt x="0" y="15189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28045" y="10145354"/>
            <a:ext cx="5961646" cy="516522"/>
            <a:chOff x="0" y="0"/>
            <a:chExt cx="7948861" cy="68869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372482" y="11742"/>
              <a:ext cx="1224710" cy="600873"/>
            </a:xfrm>
            <a:custGeom>
              <a:avLst/>
              <a:gdLst/>
              <a:ahLst/>
              <a:cxnLst/>
              <a:rect r="r" b="b" t="t" l="l"/>
              <a:pathLst>
                <a:path h="600873" w="1224710">
                  <a:moveTo>
                    <a:pt x="0" y="0"/>
                  </a:moveTo>
                  <a:lnTo>
                    <a:pt x="1224709" y="0"/>
                  </a:lnTo>
                  <a:lnTo>
                    <a:pt x="1224709" y="600873"/>
                  </a:lnTo>
                  <a:lnTo>
                    <a:pt x="0" y="600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658460" y="25163"/>
              <a:ext cx="1882880" cy="587452"/>
            </a:xfrm>
            <a:custGeom>
              <a:avLst/>
              <a:gdLst/>
              <a:ahLst/>
              <a:cxnLst/>
              <a:rect r="r" b="b" t="t" l="l"/>
              <a:pathLst>
                <a:path h="587452" w="1882880">
                  <a:moveTo>
                    <a:pt x="0" y="0"/>
                  </a:moveTo>
                  <a:lnTo>
                    <a:pt x="1882879" y="0"/>
                  </a:lnTo>
                  <a:lnTo>
                    <a:pt x="1882879" y="587452"/>
                  </a:lnTo>
                  <a:lnTo>
                    <a:pt x="0" y="587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4729605" y="0"/>
              <a:ext cx="514226" cy="688696"/>
            </a:xfrm>
            <a:custGeom>
              <a:avLst/>
              <a:gdLst/>
              <a:ahLst/>
              <a:cxnLst/>
              <a:rect r="r" b="b" t="t" l="l"/>
              <a:pathLst>
                <a:path h="688696" w="514226">
                  <a:moveTo>
                    <a:pt x="0" y="0"/>
                  </a:moveTo>
                  <a:lnTo>
                    <a:pt x="514226" y="0"/>
                  </a:lnTo>
                  <a:lnTo>
                    <a:pt x="514226" y="688696"/>
                  </a:lnTo>
                  <a:lnTo>
                    <a:pt x="0" y="688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0" y="84274"/>
              <a:ext cx="1097792" cy="455809"/>
            </a:xfrm>
            <a:custGeom>
              <a:avLst/>
              <a:gdLst/>
              <a:ahLst/>
              <a:cxnLst/>
              <a:rect r="r" b="b" t="t" l="l"/>
              <a:pathLst>
                <a:path h="455809" w="1097792">
                  <a:moveTo>
                    <a:pt x="0" y="0"/>
                  </a:moveTo>
                  <a:lnTo>
                    <a:pt x="1097792" y="0"/>
                  </a:lnTo>
                  <a:lnTo>
                    <a:pt x="1097792" y="455809"/>
                  </a:lnTo>
                  <a:lnTo>
                    <a:pt x="0" y="455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5477906" y="10679"/>
              <a:ext cx="1097814" cy="564957"/>
            </a:xfrm>
            <a:custGeom>
              <a:avLst/>
              <a:gdLst/>
              <a:ahLst/>
              <a:cxnLst/>
              <a:rect r="r" b="b" t="t" l="l"/>
              <a:pathLst>
                <a:path h="564957" w="1097814">
                  <a:moveTo>
                    <a:pt x="0" y="0"/>
                  </a:moveTo>
                  <a:lnTo>
                    <a:pt x="1097814" y="0"/>
                  </a:lnTo>
                  <a:lnTo>
                    <a:pt x="1097814" y="564956"/>
                  </a:lnTo>
                  <a:lnTo>
                    <a:pt x="0" y="564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6585320" y="0"/>
              <a:ext cx="1363541" cy="681770"/>
            </a:xfrm>
            <a:custGeom>
              <a:avLst/>
              <a:gdLst/>
              <a:ahLst/>
              <a:cxnLst/>
              <a:rect r="r" b="b" t="t" l="l"/>
              <a:pathLst>
                <a:path h="681770" w="1363541">
                  <a:moveTo>
                    <a:pt x="0" y="0"/>
                  </a:moveTo>
                  <a:lnTo>
                    <a:pt x="1363541" y="0"/>
                  </a:lnTo>
                  <a:lnTo>
                    <a:pt x="1363541" y="681770"/>
                  </a:lnTo>
                  <a:lnTo>
                    <a:pt x="0" y="681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4924968" y="6103200"/>
            <a:ext cx="1928024" cy="1135248"/>
          </a:xfrm>
          <a:custGeom>
            <a:avLst/>
            <a:gdLst/>
            <a:ahLst/>
            <a:cxnLst/>
            <a:rect r="r" b="b" t="t" l="l"/>
            <a:pathLst>
              <a:path h="1135248" w="1928024">
                <a:moveTo>
                  <a:pt x="0" y="0"/>
                </a:moveTo>
                <a:lnTo>
                  <a:pt x="1928024" y="0"/>
                </a:lnTo>
                <a:lnTo>
                  <a:pt x="1928024" y="1135248"/>
                </a:lnTo>
                <a:lnTo>
                  <a:pt x="0" y="11352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228045" y="3350495"/>
            <a:ext cx="1198982" cy="1198982"/>
            <a:chOff x="0" y="0"/>
            <a:chExt cx="6350000" cy="6350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lnTo>
                    <a:pt x="0" y="6350000"/>
                  </a:lnTo>
                  <a:lnTo>
                    <a:pt x="6350000" y="6350000"/>
                  </a:lnTo>
                  <a:cubicBezTo>
                    <a:pt x="6350000" y="2843530"/>
                    <a:pt x="3506470" y="0"/>
                    <a:pt x="0" y="0"/>
                  </a:cubicBezTo>
                  <a:close/>
                </a:path>
              </a:pathLst>
            </a:custGeom>
            <a:blipFill>
              <a:blip r:embed="rId16"/>
              <a:stretch>
                <a:fillRect l="-17302" t="0" r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156509" y="1953123"/>
            <a:ext cx="1198982" cy="1038264"/>
            <a:chOff x="0" y="0"/>
            <a:chExt cx="4282440" cy="37084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4282440" cy="3708400"/>
            </a:xfrm>
            <a:custGeom>
              <a:avLst/>
              <a:gdLst/>
              <a:ahLst/>
              <a:cxnLst/>
              <a:rect r="r" b="b" t="t" l="l"/>
              <a:pathLst>
                <a:path h="3708400" w="428244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17"/>
              <a:stretch>
                <a:fillRect l="-11090" t="0" r="-437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-10800000">
            <a:off x="232548" y="4934483"/>
            <a:ext cx="1198982" cy="1038318"/>
            <a:chOff x="0" y="0"/>
            <a:chExt cx="6350000" cy="5499100"/>
          </a:xfrm>
        </p:grpSpPr>
        <p:sp>
          <p:nvSpPr>
            <p:cNvPr name="Freeform 26" id="26"/>
            <p:cNvSpPr/>
            <p:nvPr/>
          </p:nvSpPr>
          <p:spPr>
            <a:xfrm flipH="false" flipV="false" rot="-10800000">
              <a:off x="0" y="0"/>
              <a:ext cx="6350000" cy="5499100"/>
            </a:xfrm>
            <a:custGeom>
              <a:avLst/>
              <a:gdLst/>
              <a:ahLst/>
              <a:cxnLst/>
              <a:rect r="r" b="b" t="t" l="l"/>
              <a:pathLst>
                <a:path h="5499100" w="6350000">
                  <a:moveTo>
                    <a:pt x="3175000" y="5499100"/>
                  </a:moveTo>
                  <a:lnTo>
                    <a:pt x="6350000" y="5499100"/>
                  </a:lnTo>
                  <a:lnTo>
                    <a:pt x="4762500" y="2749550"/>
                  </a:lnTo>
                  <a:lnTo>
                    <a:pt x="3175000" y="0"/>
                  </a:lnTo>
                  <a:lnTo>
                    <a:pt x="1587500" y="2749550"/>
                  </a:lnTo>
                  <a:lnTo>
                    <a:pt x="0" y="5499100"/>
                  </a:lnTo>
                  <a:close/>
                </a:path>
              </a:pathLst>
            </a:custGeom>
            <a:blipFill>
              <a:blip r:embed="rId18"/>
              <a:stretch>
                <a:fillRect l="0" t="0" r="-1583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1403511" y="363570"/>
            <a:ext cx="5449482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true">
                <a:solidFill>
                  <a:srgbClr val="0C0C0C"/>
                </a:solidFill>
                <a:latin typeface="Metropolis 1 Bold"/>
                <a:ea typeface="Metropolis 1 Bold"/>
                <a:cs typeface="Metropolis 1 Bold"/>
                <a:sym typeface="Metropolis 1 Bold"/>
              </a:rPr>
              <a:t>Les publics que vous accompagnez </a:t>
            </a:r>
            <a:r>
              <a:rPr lang="en-US" sz="2100" b="true">
                <a:solidFill>
                  <a:srgbClr val="FF914D"/>
                </a:solidFill>
                <a:latin typeface="Metropolis 1 Bold"/>
                <a:ea typeface="Metropolis 1 Bold"/>
                <a:cs typeface="Metropolis 1 Bold"/>
                <a:sym typeface="Metropolis 1 Bold"/>
              </a:rPr>
              <a:t>ont besoin d’un ordinateur </a:t>
            </a:r>
            <a:r>
              <a:rPr lang="en-US" sz="2100" b="true">
                <a:solidFill>
                  <a:srgbClr val="0C0C0C"/>
                </a:solidFill>
                <a:latin typeface="Metropolis 1 Bold"/>
                <a:ea typeface="Metropolis 1 Bold"/>
                <a:cs typeface="Metropolis 1 Bold"/>
                <a:sym typeface="Metropolis 1 Bold"/>
              </a:rPr>
              <a:t>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530826" y="8067792"/>
            <a:ext cx="4658865" cy="7372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Metropolis 1"/>
                <a:ea typeface="Metropolis 1"/>
                <a:cs typeface="Metropolis 1"/>
                <a:sym typeface="Metropolis 1"/>
              </a:rPr>
              <a:t>Où participer à des ateliers ? 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b="true" sz="2099">
                <a:solidFill>
                  <a:srgbClr val="000000"/>
                </a:solidFill>
                <a:latin typeface="Metropolis 1 Bold"/>
                <a:ea typeface="Metropolis 1 Bold"/>
                <a:cs typeface="Metropolis 1 Bold"/>
                <a:sym typeface="Metropolis 1 Bold"/>
              </a:rPr>
              <a:t>AJOUTER SON LIEU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49612" y="9052678"/>
            <a:ext cx="1754832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</a:rPr>
              <a:t>L’adresse du lieu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504135" y="2759325"/>
            <a:ext cx="4841667" cy="407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</a:rPr>
              <a:t>*</a:t>
            </a:r>
            <a:r>
              <a:rPr lang="en-US" sz="1200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</a:rPr>
              <a:t>Matériels qui a déjà été utilisé, mais qui a été réparé, nettoyé et remis en bon état pour être utilisé à nouveau.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762246" y="9052678"/>
            <a:ext cx="628650" cy="264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</a:rPr>
              <a:t>LOGO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92836" y="230982"/>
            <a:ext cx="4051045" cy="4051045"/>
          </a:xfrm>
          <a:custGeom>
            <a:avLst/>
            <a:gdLst/>
            <a:ahLst/>
            <a:cxnLst/>
            <a:rect r="r" b="b" t="t" l="l"/>
            <a:pathLst>
              <a:path h="4051045" w="4051045">
                <a:moveTo>
                  <a:pt x="0" y="0"/>
                </a:moveTo>
                <a:lnTo>
                  <a:pt x="4051045" y="0"/>
                </a:lnTo>
                <a:lnTo>
                  <a:pt x="4051045" y="4051045"/>
                </a:lnTo>
                <a:lnTo>
                  <a:pt x="0" y="40510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993189" y="4415377"/>
            <a:ext cx="10385883" cy="4120378"/>
            <a:chOff x="0" y="0"/>
            <a:chExt cx="3722066" cy="14766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22066" cy="1476651"/>
            </a:xfrm>
            <a:custGeom>
              <a:avLst/>
              <a:gdLst/>
              <a:ahLst/>
              <a:cxnLst/>
              <a:rect r="r" b="b" t="t" l="l"/>
              <a:pathLst>
                <a:path h="1476651" w="3722066">
                  <a:moveTo>
                    <a:pt x="0" y="0"/>
                  </a:moveTo>
                  <a:lnTo>
                    <a:pt x="3722066" y="0"/>
                  </a:lnTo>
                  <a:lnTo>
                    <a:pt x="3722066" y="1476651"/>
                  </a:lnTo>
                  <a:lnTo>
                    <a:pt x="0" y="1476651"/>
                  </a:lnTo>
                  <a:close/>
                </a:path>
              </a:pathLst>
            </a:custGeom>
            <a:solidFill>
              <a:srgbClr val="3495D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722066" cy="15242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723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899387" y="4661223"/>
            <a:ext cx="3547410" cy="3554684"/>
          </a:xfrm>
          <a:custGeom>
            <a:avLst/>
            <a:gdLst/>
            <a:ahLst/>
            <a:cxnLst/>
            <a:rect r="r" b="b" t="t" l="l"/>
            <a:pathLst>
              <a:path h="3554684" w="3547410">
                <a:moveTo>
                  <a:pt x="0" y="0"/>
                </a:moveTo>
                <a:lnTo>
                  <a:pt x="3547409" y="0"/>
                </a:lnTo>
                <a:lnTo>
                  <a:pt x="3547409" y="3554684"/>
                </a:lnTo>
                <a:lnTo>
                  <a:pt x="0" y="35546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509" b="-1301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59500" y="9049733"/>
            <a:ext cx="2167060" cy="616090"/>
          </a:xfrm>
          <a:custGeom>
            <a:avLst/>
            <a:gdLst/>
            <a:ahLst/>
            <a:cxnLst/>
            <a:rect r="r" b="b" t="t" l="l"/>
            <a:pathLst>
              <a:path h="616090" w="2167060">
                <a:moveTo>
                  <a:pt x="0" y="0"/>
                </a:moveTo>
                <a:lnTo>
                  <a:pt x="2167061" y="0"/>
                </a:lnTo>
                <a:lnTo>
                  <a:pt x="2167061" y="616090"/>
                </a:lnTo>
                <a:lnTo>
                  <a:pt x="0" y="616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12252" y="8780124"/>
            <a:ext cx="1022330" cy="1022330"/>
          </a:xfrm>
          <a:custGeom>
            <a:avLst/>
            <a:gdLst/>
            <a:ahLst/>
            <a:cxnLst/>
            <a:rect r="r" b="b" t="t" l="l"/>
            <a:pathLst>
              <a:path h="1022330" w="1022330">
                <a:moveTo>
                  <a:pt x="0" y="0"/>
                </a:moveTo>
                <a:lnTo>
                  <a:pt x="1022331" y="0"/>
                </a:lnTo>
                <a:lnTo>
                  <a:pt x="1022331" y="1022330"/>
                </a:lnTo>
                <a:lnTo>
                  <a:pt x="0" y="10223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924250" y="8916755"/>
            <a:ext cx="1650849" cy="1718115"/>
          </a:xfrm>
          <a:custGeom>
            <a:avLst/>
            <a:gdLst/>
            <a:ahLst/>
            <a:cxnLst/>
            <a:rect r="r" b="b" t="t" l="l"/>
            <a:pathLst>
              <a:path h="1718115" w="1650849">
                <a:moveTo>
                  <a:pt x="0" y="0"/>
                </a:moveTo>
                <a:lnTo>
                  <a:pt x="1650849" y="0"/>
                </a:lnTo>
                <a:lnTo>
                  <a:pt x="1650849" y="1718116"/>
                </a:lnTo>
                <a:lnTo>
                  <a:pt x="0" y="17181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37" t="0" r="-2037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28045" y="10145354"/>
            <a:ext cx="5961646" cy="516522"/>
            <a:chOff x="0" y="0"/>
            <a:chExt cx="7948861" cy="68869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372482" y="11742"/>
              <a:ext cx="1224710" cy="600873"/>
            </a:xfrm>
            <a:custGeom>
              <a:avLst/>
              <a:gdLst/>
              <a:ahLst/>
              <a:cxnLst/>
              <a:rect r="r" b="b" t="t" l="l"/>
              <a:pathLst>
                <a:path h="600873" w="1224710">
                  <a:moveTo>
                    <a:pt x="0" y="0"/>
                  </a:moveTo>
                  <a:lnTo>
                    <a:pt x="1224709" y="0"/>
                  </a:lnTo>
                  <a:lnTo>
                    <a:pt x="1224709" y="600873"/>
                  </a:lnTo>
                  <a:lnTo>
                    <a:pt x="0" y="600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658460" y="25163"/>
              <a:ext cx="1882880" cy="587452"/>
            </a:xfrm>
            <a:custGeom>
              <a:avLst/>
              <a:gdLst/>
              <a:ahLst/>
              <a:cxnLst/>
              <a:rect r="r" b="b" t="t" l="l"/>
              <a:pathLst>
                <a:path h="587452" w="1882880">
                  <a:moveTo>
                    <a:pt x="0" y="0"/>
                  </a:moveTo>
                  <a:lnTo>
                    <a:pt x="1882879" y="0"/>
                  </a:lnTo>
                  <a:lnTo>
                    <a:pt x="1882879" y="587452"/>
                  </a:lnTo>
                  <a:lnTo>
                    <a:pt x="0" y="5874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4729605" y="0"/>
              <a:ext cx="514226" cy="688696"/>
            </a:xfrm>
            <a:custGeom>
              <a:avLst/>
              <a:gdLst/>
              <a:ahLst/>
              <a:cxnLst/>
              <a:rect r="r" b="b" t="t" l="l"/>
              <a:pathLst>
                <a:path h="688696" w="514226">
                  <a:moveTo>
                    <a:pt x="0" y="0"/>
                  </a:moveTo>
                  <a:lnTo>
                    <a:pt x="514226" y="0"/>
                  </a:lnTo>
                  <a:lnTo>
                    <a:pt x="514226" y="688696"/>
                  </a:lnTo>
                  <a:lnTo>
                    <a:pt x="0" y="6886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84274"/>
              <a:ext cx="1097792" cy="455809"/>
            </a:xfrm>
            <a:custGeom>
              <a:avLst/>
              <a:gdLst/>
              <a:ahLst/>
              <a:cxnLst/>
              <a:rect r="r" b="b" t="t" l="l"/>
              <a:pathLst>
                <a:path h="455809" w="1097792">
                  <a:moveTo>
                    <a:pt x="0" y="0"/>
                  </a:moveTo>
                  <a:lnTo>
                    <a:pt x="1097792" y="0"/>
                  </a:lnTo>
                  <a:lnTo>
                    <a:pt x="1097792" y="455809"/>
                  </a:lnTo>
                  <a:lnTo>
                    <a:pt x="0" y="455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5477906" y="10679"/>
              <a:ext cx="1097814" cy="564957"/>
            </a:xfrm>
            <a:custGeom>
              <a:avLst/>
              <a:gdLst/>
              <a:ahLst/>
              <a:cxnLst/>
              <a:rect r="r" b="b" t="t" l="l"/>
              <a:pathLst>
                <a:path h="564957" w="1097814">
                  <a:moveTo>
                    <a:pt x="0" y="0"/>
                  </a:moveTo>
                  <a:lnTo>
                    <a:pt x="1097814" y="0"/>
                  </a:lnTo>
                  <a:lnTo>
                    <a:pt x="1097814" y="564956"/>
                  </a:lnTo>
                  <a:lnTo>
                    <a:pt x="0" y="5649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6585320" y="0"/>
              <a:ext cx="1363541" cy="681770"/>
            </a:xfrm>
            <a:custGeom>
              <a:avLst/>
              <a:gdLst/>
              <a:ahLst/>
              <a:cxnLst/>
              <a:rect r="r" b="b" t="t" l="l"/>
              <a:pathLst>
                <a:path h="681770" w="1363541">
                  <a:moveTo>
                    <a:pt x="0" y="0"/>
                  </a:moveTo>
                  <a:lnTo>
                    <a:pt x="1363541" y="0"/>
                  </a:lnTo>
                  <a:lnTo>
                    <a:pt x="1363541" y="681770"/>
                  </a:lnTo>
                  <a:lnTo>
                    <a:pt x="0" y="6817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756000" y="4974525"/>
            <a:ext cx="2313929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b="true" sz="1500">
                <a:solidFill>
                  <a:srgbClr val="F5F5F5"/>
                </a:solidFill>
                <a:latin typeface="Metropolis 2 Semi-Bold"/>
                <a:ea typeface="Metropolis 2 Semi-Bold"/>
                <a:cs typeface="Metropolis 2 Semi-Bold"/>
                <a:sym typeface="Metropolis 2 Semi-Bold"/>
              </a:rPr>
              <a:t>Vous avez du matériel informatique à donner ? Nous reprenons les PCs, mêmes défectueux, et les pièces détachées 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6000" y="7310055"/>
            <a:ext cx="2313929" cy="1171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500"/>
              </a:lnSpc>
            </a:pPr>
            <a:r>
              <a:rPr lang="en-US" b="true" sz="1500">
                <a:solidFill>
                  <a:srgbClr val="F5F5F5"/>
                </a:solidFill>
                <a:latin typeface="Metropolis 2 Semi-Bold"/>
                <a:ea typeface="Metropolis 2 Semi-Bold"/>
                <a:cs typeface="Metropolis 2 Semi-Bold"/>
                <a:sym typeface="Metropolis 2 Semi-Bold"/>
              </a:rPr>
              <a:t>Vous êtes intéréssé.e.s par le projet ? </a:t>
            </a:r>
            <a:r>
              <a:rPr lang="en-US" b="true" sz="1500">
                <a:solidFill>
                  <a:srgbClr val="F5F5F5"/>
                </a:solidFill>
                <a:latin typeface="Metropolis 2 Semi-Bold"/>
                <a:ea typeface="Metropolis 2 Semi-Bold"/>
                <a:cs typeface="Metropolis 2 Semi-Bold"/>
                <a:sym typeface="Metropolis 2 Semi-Bold"/>
              </a:rPr>
              <a:t>Vous proposez une offre complémentaire ? Nous serons ravies d’échanger !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56860" y="7425332"/>
            <a:ext cx="2392814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500"/>
              </a:lnSpc>
            </a:pPr>
            <a:r>
              <a:rPr lang="en-US" b="true" sz="1500">
                <a:solidFill>
                  <a:srgbClr val="F5F5F5"/>
                </a:solidFill>
                <a:latin typeface="Metropolis 2 Semi-Bold"/>
                <a:ea typeface="Metropolis 2 Semi-Bold"/>
                <a:cs typeface="Metropolis 2 Semi-Bold"/>
                <a:sym typeface="Metropolis 2 Semi-Bold"/>
              </a:rPr>
              <a:t>Vous avez du public en précarité et vous souhaitez leur faire bénéficier du projet 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48346" y="9331071"/>
            <a:ext cx="2235950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u="sng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  <a:hlinkClick r:id="rId13" tooltip="https://court-circlic.fr"/>
              </a:rPr>
              <a:t>bonjour@</a:t>
            </a:r>
            <a:r>
              <a:rPr lang="en-US" sz="1199" u="sng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  <a:hlinkClick r:id="rId14" tooltip="https://court-circlic.fr"/>
              </a:rPr>
              <a:t>court-circlic.fr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48346" y="9023026"/>
            <a:ext cx="1860522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199" u="sng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  <a:hlinkClick r:id="rId15" tooltip="https://court-circlic.fr"/>
              </a:rPr>
              <a:t>https://court-circlic.fr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6000" y="4572570"/>
            <a:ext cx="2596832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000000"/>
                </a:solidFill>
                <a:latin typeface="Metropolis 1 Semi-Bold"/>
                <a:ea typeface="Metropolis 1 Semi-Bold"/>
                <a:cs typeface="Metropolis 1 Semi-Bold"/>
                <a:sym typeface="Metropolis 1 Semi-Bold"/>
              </a:rPr>
              <a:t>DEVENEZ DONA’CLICS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756000" y="6593775"/>
            <a:ext cx="2212409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000000"/>
                </a:solidFill>
                <a:latin typeface="Metropolis 1 Semi-Bold"/>
                <a:ea typeface="Metropolis 1 Semi-Bold"/>
                <a:cs typeface="Metropolis 1 Semi-Bold"/>
                <a:sym typeface="Metropolis 1 Semi-Bold"/>
              </a:rPr>
              <a:t>SOYONS PARTENAIRES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513826" y="6593775"/>
            <a:ext cx="2290174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b="true" sz="1799" strike="noStrike" u="none">
                <a:solidFill>
                  <a:srgbClr val="000000"/>
                </a:solidFill>
                <a:latin typeface="Metropolis 1 Semi-Bold"/>
                <a:ea typeface="Metropolis 1 Semi-Bold"/>
                <a:cs typeface="Metropolis 1 Semi-Bold"/>
                <a:sym typeface="Metropolis 1 Semi-Bold"/>
              </a:rPr>
              <a:t>RENCONTRONS</a:t>
            </a:r>
          </a:p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b="true" sz="1799" strike="noStrike" u="none">
                <a:solidFill>
                  <a:srgbClr val="000000"/>
                </a:solidFill>
                <a:latin typeface="Metropolis 1 Semi-Bold"/>
                <a:ea typeface="Metropolis 1 Semi-Bold"/>
                <a:cs typeface="Metropolis 1 Semi-Bold"/>
                <a:sym typeface="Metropolis 1 Semi-Bold"/>
              </a:rPr>
              <a:t>- NOUS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784872" y="256890"/>
            <a:ext cx="5532178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b="true" sz="2099">
                <a:solidFill>
                  <a:srgbClr val="000000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Pour </a:t>
            </a:r>
            <a:r>
              <a:rPr lang="en-US" b="true" sz="2099">
                <a:solidFill>
                  <a:srgbClr val="F786AA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inscrire vos usagerEs </a:t>
            </a:r>
            <a:r>
              <a:rPr lang="en-US" b="true" sz="2099">
                <a:solidFill>
                  <a:srgbClr val="000000"/>
                </a:solidFill>
                <a:latin typeface="Metropolis 1 Ultra-Bold"/>
                <a:ea typeface="Metropolis 1 Ultra-Bold"/>
                <a:cs typeface="Metropolis 1 Ultra-Bold"/>
                <a:sym typeface="Metropolis 1 Ultra-Bold"/>
              </a:rPr>
              <a:t>contacter : 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356860" y="4974525"/>
            <a:ext cx="244714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500"/>
              </a:lnSpc>
            </a:pPr>
            <a:r>
              <a:rPr lang="en-US" b="true" sz="1500">
                <a:solidFill>
                  <a:srgbClr val="F5F5F5"/>
                </a:solidFill>
                <a:latin typeface="Metropolis 2 Semi-Bold"/>
                <a:ea typeface="Metropolis 2 Semi-Bold"/>
                <a:cs typeface="Metropolis 2 Semi-Bold"/>
                <a:sym typeface="Metropolis 2 Semi-Bold"/>
              </a:rPr>
              <a:t>Vous souhaitez animer des ateliers de réparation et réemploi dans votre structure ? On s’occupe de tout !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4294620" y="4572570"/>
            <a:ext cx="2496820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000000"/>
                </a:solidFill>
                <a:latin typeface="Metropolis 1 Semi-Bold"/>
                <a:ea typeface="Metropolis 1 Semi-Bold"/>
                <a:cs typeface="Metropolis 1 Semi-Bold"/>
                <a:sym typeface="Metropolis 1 Semi-Bold"/>
              </a:rPr>
              <a:t>DEVENEZ ANIM’CLICS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2954293" y="1843885"/>
            <a:ext cx="4362756" cy="2380992"/>
            <a:chOff x="0" y="0"/>
            <a:chExt cx="5817009" cy="3174656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0" y="622167"/>
              <a:ext cx="5817009" cy="2552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b="true" sz="1599">
                  <a:solidFill>
                    <a:srgbClr val="000000"/>
                  </a:solidFill>
                  <a:latin typeface="Kiwi Maru 2 Medium"/>
                  <a:ea typeface="Kiwi Maru 2 Medium"/>
                  <a:cs typeface="Kiwi Maru 2 Medium"/>
                  <a:sym typeface="Kiwi Maru 2 Medium"/>
                </a:rPr>
                <a:t>La participation des publics aux ateliers leurs permettent de récupérer un ordinateur gratuitement tout en participant à sa réparation. Ce sont des ateliers de réparation et de réemploi qui sont proprosés au sein de notre structure.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748897" y="-47625"/>
              <a:ext cx="2319215" cy="4057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19"/>
                </a:lnSpc>
                <a:spcBef>
                  <a:spcPct val="0"/>
                </a:spcBef>
              </a:pPr>
              <a:r>
                <a:rPr lang="en-US" b="true" sz="1799">
                  <a:solidFill>
                    <a:srgbClr val="3495D5"/>
                  </a:solidFill>
                  <a:latin typeface="Metropolis 1 Semi-Bold"/>
                  <a:ea typeface="Metropolis 1 Semi-Bold"/>
                  <a:cs typeface="Metropolis 1 Semi-Bold"/>
                  <a:sym typeface="Metropolis 1 Semi-Bold"/>
                </a:rPr>
                <a:t>LE PROJET ? 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2301369" y="727425"/>
            <a:ext cx="4490071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</a:rPr>
              <a:t>PERSONNE REFERENTE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</a:rPr>
              <a:t>NUMERO DE TELEPHONE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000000"/>
                </a:solidFill>
                <a:latin typeface="Kiwi Maru 1"/>
                <a:ea typeface="Kiwi Maru 1"/>
                <a:cs typeface="Kiwi Maru 1"/>
                <a:sym typeface="Kiwi Maru 1"/>
              </a:rPr>
              <a:t>MAIL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DAGt5hNYSd4</dc:identifier>
  <dcterms:modified xsi:type="dcterms:W3CDTF">2011-08-01T06:04:30Z</dcterms:modified>
  <cp:revision>1</cp:revision>
  <dc:title>OUTIL 1 : Flyer atelier </dc:title>
</cp:coreProperties>
</file>